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81" r:id="rId5"/>
    <p:sldId id="282" r:id="rId6"/>
    <p:sldId id="283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9"/>
    <a:srgbClr val="201A3C"/>
    <a:srgbClr val="F49100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aring" userId="S::mwaring@caterlinkltd.co.uk::4474b4a1-bc8d-46ef-a534-1e209bb27282" providerId="AD" clId="Web-{1FB6B58F-5E05-40CB-AF7C-C7FC6CBBFEB7}"/>
    <pc:docChg chg="modSld">
      <pc:chgData name="Megan Waring" userId="S::mwaring@caterlinkltd.co.uk::4474b4a1-bc8d-46ef-a534-1e209bb27282" providerId="AD" clId="Web-{1FB6B58F-5E05-40CB-AF7C-C7FC6CBBFEB7}" dt="2026-01-07T14:16:26.321" v="42" actId="1076"/>
      <pc:docMkLst>
        <pc:docMk/>
      </pc:docMkLst>
    </pc:docChg>
  </pc:docChgLst>
  <pc:docChgLst>
    <pc:chgData name="Michael Streeting" userId="39775f9b-2f73-407a-9f96-d61580549125" providerId="ADAL" clId="{93607BDE-E627-45A3-99F1-03F6538D8642}"/>
    <pc:docChg chg="delSld">
      <pc:chgData name="Michael Streeting" userId="39775f9b-2f73-407a-9f96-d61580549125" providerId="ADAL" clId="{93607BDE-E627-45A3-99F1-03F6538D8642}" dt="2026-01-16T07:46:05.200" v="2" actId="2696"/>
      <pc:docMkLst>
        <pc:docMk/>
      </pc:docMkLst>
      <pc:sldChg chg="del">
        <pc:chgData name="Michael Streeting" userId="39775f9b-2f73-407a-9f96-d61580549125" providerId="ADAL" clId="{93607BDE-E627-45A3-99F1-03F6538D8642}" dt="2026-01-16T07:45:56.840" v="0" actId="2696"/>
        <pc:sldMkLst>
          <pc:docMk/>
          <pc:sldMk cId="3337092740" sldId="278"/>
        </pc:sldMkLst>
      </pc:sldChg>
      <pc:sldChg chg="del">
        <pc:chgData name="Michael Streeting" userId="39775f9b-2f73-407a-9f96-d61580549125" providerId="ADAL" clId="{93607BDE-E627-45A3-99F1-03F6538D8642}" dt="2026-01-16T07:46:02.456" v="1" actId="2696"/>
        <pc:sldMkLst>
          <pc:docMk/>
          <pc:sldMk cId="3328415672" sldId="279"/>
        </pc:sldMkLst>
      </pc:sldChg>
      <pc:sldChg chg="del">
        <pc:chgData name="Michael Streeting" userId="39775f9b-2f73-407a-9f96-d61580549125" providerId="ADAL" clId="{93607BDE-E627-45A3-99F1-03F6538D8642}" dt="2026-01-16T07:46:05.200" v="2" actId="2696"/>
        <pc:sldMkLst>
          <pc:docMk/>
          <pc:sldMk cId="2087985585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nk weekly planner&#10;&#10;AI-generated content may be incorrect.">
            <a:extLst>
              <a:ext uri="{FF2B5EF4-FFF2-40B4-BE49-F238E27FC236}">
                <a16:creationId xmlns:a16="http://schemas.microsoft.com/office/drawing/2014/main" id="{962AAB03-357E-4AA6-FF40-CCBC0B928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" y="-196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A9492-EC34-52CB-9144-09588044E719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C971CA-DF83-F634-06C9-410AA0A91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4B7FD-063F-59A9-E0CF-5EBD33E3B303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94858-8966-65DB-0BED-FC4ACC60EDF5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6ECDBFDD-53A9-0872-4ABB-7E8A2FDE09A9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C589-4C8A-0EA7-F990-BFD3B77801EA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210A6-7DCA-8243-6277-ADAA7F412A58}"/>
              </a:ext>
            </a:extLst>
          </p:cNvPr>
          <p:cNvSpPr txBox="1"/>
          <p:nvPr/>
        </p:nvSpPr>
        <p:spPr>
          <a:xfrm>
            <a:off x="1715023" y="1063257"/>
            <a:ext cx="171413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latin typeface="Amasis MT Pro Black"/>
              </a:rPr>
              <a:t>Smokey Beef Chilli Tacos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and Cucumber Salsas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0C3F-A8DF-1F8C-7E98-90CD49D3E1ED}"/>
              </a:ext>
            </a:extLst>
          </p:cNvPr>
          <p:cNvSpPr txBox="1"/>
          <p:nvPr/>
        </p:nvSpPr>
        <p:spPr>
          <a:xfrm>
            <a:off x="4967487" y="4487221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Chocolate Brownie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F72EF-71A8-E501-3323-4846B5F442F5}"/>
              </a:ext>
            </a:extLst>
          </p:cNvPr>
          <p:cNvSpPr txBox="1"/>
          <p:nvPr/>
        </p:nvSpPr>
        <p:spPr>
          <a:xfrm>
            <a:off x="6649936" y="4354092"/>
            <a:ext cx="1480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Jam &amp; Coconut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3E2F63-E884-778A-36D3-674BF05C8109}"/>
              </a:ext>
            </a:extLst>
          </p:cNvPr>
          <p:cNvSpPr txBox="1"/>
          <p:nvPr/>
        </p:nvSpPr>
        <p:spPr>
          <a:xfrm>
            <a:off x="3505397" y="4380059"/>
            <a:ext cx="1480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A307C-D26B-99A4-5C2F-510C1CA76B9D}"/>
              </a:ext>
            </a:extLst>
          </p:cNvPr>
          <p:cNvSpPr txBox="1"/>
          <p:nvPr/>
        </p:nvSpPr>
        <p:spPr>
          <a:xfrm>
            <a:off x="8162385" y="4499222"/>
            <a:ext cx="1500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Flapjack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A21FE9D1-F784-C31A-E6B8-D2C863F7A2BA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C803EAB-A304-D870-F2EF-73421A573BB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ED63D7E-988E-56E7-4055-4A12CC6AAE4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814331ED-0B17-E66A-D6A8-22EAA2DDB66B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972D7BD5-86A0-35FC-FF02-593A905CD0D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DB6027DE-ACD2-30D8-827E-5642FCF2087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id="{EE58A298-23CF-B7D3-F0D8-65101E1FA34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80327F1-C756-4000-31DD-85AF7F616D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id="{60C2A446-E70C-0100-3CB1-CC25BEF6474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087F6BF-19B6-FDF5-7C4B-F552464D2E9E}"/>
              </a:ext>
            </a:extLst>
          </p:cNvPr>
          <p:cNvSpPr txBox="1"/>
          <p:nvPr/>
        </p:nvSpPr>
        <p:spPr>
          <a:xfrm>
            <a:off x="4908010" y="1118117"/>
            <a:ext cx="171413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Roast Chicken with all the Trimmings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Potatoes, Stuffing, Carrots, Broccoli and Gravy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87B4D3-0CCE-1CBE-4BCF-25119725E0E2}"/>
              </a:ext>
            </a:extLst>
          </p:cNvPr>
          <p:cNvSpPr txBox="1"/>
          <p:nvPr/>
        </p:nvSpPr>
        <p:spPr>
          <a:xfrm>
            <a:off x="6533097" y="1617797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Biryani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Sambals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1396D-358A-44D0-69FD-D7FBB0FCB919}"/>
              </a:ext>
            </a:extLst>
          </p:cNvPr>
          <p:cNvSpPr txBox="1"/>
          <p:nvPr/>
        </p:nvSpPr>
        <p:spPr>
          <a:xfrm>
            <a:off x="8055457" y="127754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Fishfinger Sandwich</a:t>
            </a: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Peas and Tartare Sauce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AF6BC-4EE6-77A8-B2B0-41F4DAD70A07}"/>
              </a:ext>
            </a:extLst>
          </p:cNvPr>
          <p:cNvSpPr txBox="1"/>
          <p:nvPr/>
        </p:nvSpPr>
        <p:spPr>
          <a:xfrm>
            <a:off x="1757771" y="2674948"/>
            <a:ext cx="148045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Butternut &amp; Feta Quesadilla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and Cucumber Salsas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2FCA11-688E-CC60-854F-648650F77643}"/>
              </a:ext>
            </a:extLst>
          </p:cNvPr>
          <p:cNvSpPr txBox="1"/>
          <p:nvPr/>
        </p:nvSpPr>
        <p:spPr>
          <a:xfrm>
            <a:off x="6686277" y="3187317"/>
            <a:ext cx="14804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Vegetable Biryani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Sambals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E133DA-3C99-9A4B-C930-C24E3286FA7E}"/>
              </a:ext>
            </a:extLst>
          </p:cNvPr>
          <p:cNvSpPr txBox="1"/>
          <p:nvPr/>
        </p:nvSpPr>
        <p:spPr>
          <a:xfrm>
            <a:off x="8033093" y="2892206"/>
            <a:ext cx="171413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Delhi Hound Dog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Mango Chutney, Served with Chips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032ED-CDFC-4A85-5E7F-D42EE58DD72C}"/>
              </a:ext>
            </a:extLst>
          </p:cNvPr>
          <p:cNvSpPr txBox="1"/>
          <p:nvPr/>
        </p:nvSpPr>
        <p:spPr>
          <a:xfrm>
            <a:off x="4972141" y="2707802"/>
            <a:ext cx="171413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Quorn Roast with all the Trimmings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Potatoes, Stuffing, Seasonal Veg and Gravy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26CF7-591D-D264-9745-22B2282E68FA}"/>
              </a:ext>
            </a:extLst>
          </p:cNvPr>
          <p:cNvSpPr txBox="1"/>
          <p:nvPr/>
        </p:nvSpPr>
        <p:spPr>
          <a:xfrm>
            <a:off x="252921" y="75520"/>
            <a:ext cx="49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8A0228DB-6141-E83C-8A15-1E6A53987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73" y="3745455"/>
            <a:ext cx="476731" cy="458790"/>
          </a:xfrm>
          <a:prstGeom prst="rect">
            <a:avLst/>
          </a:prstGeom>
        </p:spPr>
      </p:pic>
      <p:pic>
        <p:nvPicPr>
          <p:cNvPr id="66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5147D837-3402-3CED-E7FB-A3900645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53" y="1051923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B737686B-8F86-EC38-FE3E-9A9FB141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70" y="2747151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152E8C4-9AB9-94E2-7D8B-FE5CC893347D}"/>
              </a:ext>
            </a:extLst>
          </p:cNvPr>
          <p:cNvSpPr txBox="1"/>
          <p:nvPr/>
        </p:nvSpPr>
        <p:spPr>
          <a:xfrm>
            <a:off x="1761628" y="4353994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Crumble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 Custard</a:t>
            </a:r>
          </a:p>
        </p:txBody>
      </p:sp>
      <p:pic>
        <p:nvPicPr>
          <p:cNvPr id="72" name="Picture 71" descr="A picture containing text&#10;&#10;Description automatically generated">
            <a:extLst>
              <a:ext uri="{FF2B5EF4-FFF2-40B4-BE49-F238E27FC236}">
                <a16:creationId xmlns:a16="http://schemas.microsoft.com/office/drawing/2014/main" id="{A64074DE-3A4B-10C3-8A9E-08586BCDD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72" y="4811425"/>
            <a:ext cx="476731" cy="458790"/>
          </a:xfrm>
          <a:prstGeom prst="rect">
            <a:avLst/>
          </a:prstGeom>
        </p:spPr>
      </p:pic>
      <p:sp>
        <p:nvSpPr>
          <p:cNvPr id="73" name="Freeform 23">
            <a:extLst>
              <a:ext uri="{FF2B5EF4-FFF2-40B4-BE49-F238E27FC236}">
                <a16:creationId xmlns:a16="http://schemas.microsoft.com/office/drawing/2014/main" id="{4049FB78-2137-C6B5-E736-90EFA12245D4}"/>
              </a:ext>
            </a:extLst>
          </p:cNvPr>
          <p:cNvSpPr/>
          <p:nvPr/>
        </p:nvSpPr>
        <p:spPr>
          <a:xfrm flipH="1">
            <a:off x="3137508" y="477816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037FD-4EA2-916C-82BE-F7EB6F69D534}"/>
              </a:ext>
            </a:extLst>
          </p:cNvPr>
          <p:cNvSpPr txBox="1"/>
          <p:nvPr/>
        </p:nvSpPr>
        <p:spPr>
          <a:xfrm>
            <a:off x="3511520" y="1495663"/>
            <a:ext cx="13744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Chicken Shawarma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Tabouleh,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Tomato Salad, Pickles and Dips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FA3BA-29AD-6758-E10A-1E6305A4079F}"/>
              </a:ext>
            </a:extLst>
          </p:cNvPr>
          <p:cNvSpPr txBox="1"/>
          <p:nvPr/>
        </p:nvSpPr>
        <p:spPr>
          <a:xfrm>
            <a:off x="3425328" y="3185984"/>
            <a:ext cx="154783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Falafel Bowl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Tabouleh, Tomato Salad, Pickles and Dips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2B41A46-C2BF-D769-8A99-CC6E7E3D6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28" y="3756869"/>
            <a:ext cx="476731" cy="45879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7FD9D12-7991-2F8E-9C74-D8019BB90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70" y="3752075"/>
            <a:ext cx="476731" cy="458790"/>
          </a:xfrm>
          <a:prstGeom prst="rect">
            <a:avLst/>
          </a:prstGeom>
        </p:spPr>
      </p:pic>
      <p:pic>
        <p:nvPicPr>
          <p:cNvPr id="30" name="Picture 29" descr="A black and white sign with yellow border&#10;&#10;AI-generated content may be incorrect.">
            <a:extLst>
              <a:ext uri="{FF2B5EF4-FFF2-40B4-BE49-F238E27FC236}">
                <a16:creationId xmlns:a16="http://schemas.microsoft.com/office/drawing/2014/main" id="{E1FDE115-AE9B-3340-D58D-7AE82C580EA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157" t="1762" r="-1"/>
          <a:stretch>
            <a:fillRect/>
          </a:stretch>
        </p:blipFill>
        <p:spPr>
          <a:xfrm>
            <a:off x="3702057" y="1015967"/>
            <a:ext cx="988740" cy="510823"/>
          </a:xfrm>
          <a:prstGeom prst="rect">
            <a:avLst/>
          </a:prstGeom>
        </p:spPr>
      </p:pic>
      <p:pic>
        <p:nvPicPr>
          <p:cNvPr id="32" name="Picture 31" descr="A black and white sign with yellow border&#10;&#10;AI-generated content may be incorrect.">
            <a:extLst>
              <a:ext uri="{FF2B5EF4-FFF2-40B4-BE49-F238E27FC236}">
                <a16:creationId xmlns:a16="http://schemas.microsoft.com/office/drawing/2014/main" id="{C57EAC4B-0D51-044B-BCBD-4ED15A6F9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157" t="1762" r="-1"/>
          <a:stretch>
            <a:fillRect/>
          </a:stretch>
        </p:blipFill>
        <p:spPr>
          <a:xfrm>
            <a:off x="3706396" y="2694462"/>
            <a:ext cx="988740" cy="510823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80F88B29-931B-1E7E-E823-305765D0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37" y="3772658"/>
            <a:ext cx="476731" cy="458790"/>
          </a:xfrm>
          <a:prstGeom prst="rect">
            <a:avLst/>
          </a:prstGeom>
        </p:spPr>
      </p:pic>
      <p:grpSp>
        <p:nvGrpSpPr>
          <p:cNvPr id="34" name="Group 7">
            <a:extLst>
              <a:ext uri="{FF2B5EF4-FFF2-40B4-BE49-F238E27FC236}">
                <a16:creationId xmlns:a16="http://schemas.microsoft.com/office/drawing/2014/main" id="{E5FBF9C1-1AA6-C491-FE2E-18F8E4217906}"/>
              </a:ext>
            </a:extLst>
          </p:cNvPr>
          <p:cNvGrpSpPr/>
          <p:nvPr/>
        </p:nvGrpSpPr>
        <p:grpSpPr>
          <a:xfrm>
            <a:off x="3052377" y="2245747"/>
            <a:ext cx="310453" cy="295716"/>
            <a:chOff x="0" y="184916"/>
            <a:chExt cx="3741232" cy="3636623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8A5DD7F-D1A2-F0CC-AFB5-F43D12B7932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8C3A1A4-AD17-6D67-9A75-50ABCF05564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F1E7828F-1497-67C3-0BC5-36085DF3BC0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412B29BF-17FE-C1D1-905A-1CFE488430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Box 12">
                <a:extLst>
                  <a:ext uri="{FF2B5EF4-FFF2-40B4-BE49-F238E27FC236}">
                    <a16:creationId xmlns:a16="http://schemas.microsoft.com/office/drawing/2014/main" id="{4993F1A4-047C-5356-BE03-318141AA064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ED28A3F6-2CE2-AB87-881A-0019D831471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5AE4463F-B9C6-3FF3-91AB-530A2CF7F4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E9580425-81BB-4341-FBCF-EE139ACEFE4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3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white weekly planner with orange text&#10;&#10;AI-generated content may be incorrect.">
            <a:extLst>
              <a:ext uri="{FF2B5EF4-FFF2-40B4-BE49-F238E27FC236}">
                <a16:creationId xmlns:a16="http://schemas.microsoft.com/office/drawing/2014/main" id="{CA18DE4C-0BBF-F190-3532-ED133D03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8"/>
            <a:ext cx="990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41697-4556-E456-B68D-E0C8E71DD81C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8FEE6D-7132-D526-F2B9-CA0A26B4B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1681E0-F5DF-067A-7371-20B911400C48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4BC81-F79D-6617-9689-C45AF6AC24CE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DA26C6E-6607-685E-BDFE-2B30B02465B7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D4B77-6E02-301A-6ECD-04E4F017F4C1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D67B2-9921-ACC7-0513-F0A39B53B433}"/>
              </a:ext>
            </a:extLst>
          </p:cNvPr>
          <p:cNvSpPr txBox="1"/>
          <p:nvPr/>
        </p:nvSpPr>
        <p:spPr>
          <a:xfrm>
            <a:off x="1899585" y="4257141"/>
            <a:ext cx="142316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Chocolate Orange Cookie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3B0E8-318C-5AE8-C5A0-00D439D81F1B}"/>
              </a:ext>
            </a:extLst>
          </p:cNvPr>
          <p:cNvSpPr txBox="1"/>
          <p:nvPr/>
        </p:nvSpPr>
        <p:spPr>
          <a:xfrm>
            <a:off x="3351798" y="4277947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Cherry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 Custard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253A2-0B9A-7492-35C2-2AEBAE5CCD43}"/>
              </a:ext>
            </a:extLst>
          </p:cNvPr>
          <p:cNvSpPr txBox="1"/>
          <p:nvPr/>
        </p:nvSpPr>
        <p:spPr>
          <a:xfrm>
            <a:off x="6598056" y="4315198"/>
            <a:ext cx="17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Peach Upside Down Cake 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2001-6116-DCD3-228C-13F933B5BDC4}"/>
              </a:ext>
            </a:extLst>
          </p:cNvPr>
          <p:cNvSpPr txBox="1"/>
          <p:nvPr/>
        </p:nvSpPr>
        <p:spPr>
          <a:xfrm>
            <a:off x="8269314" y="4401756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Swirl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AA27AA2A-5947-37AC-C8F8-98390810192D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CAFC6A1-4CB5-5CEA-C338-988EA600D9C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A723548-5D6F-7898-DD19-CC43F6E7551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AFD3AE24-3582-0470-A957-7942C2CED98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73844659-46DA-895B-CCA6-DF1C91A1358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04E9FA44-592A-379C-8C58-10E70D3515D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3D8715F8-5ABD-3835-E824-4AE949605F73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83A32420-2C1E-CF4E-6FC0-43FBB91883B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41650752-52EA-19B4-9BA0-AB392DDF4AF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B34E783-1FA5-437B-45D1-B6F1EA314753}"/>
              </a:ext>
            </a:extLst>
          </p:cNvPr>
          <p:cNvSpPr txBox="1"/>
          <p:nvPr/>
        </p:nvSpPr>
        <p:spPr>
          <a:xfrm>
            <a:off x="4965762" y="1275972"/>
            <a:ext cx="157882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BBQ Pulled Pork Slider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Paprika Wedges and Slaw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72A9E2-AC4E-C09B-661B-D525FC1A4D6E}"/>
              </a:ext>
            </a:extLst>
          </p:cNvPr>
          <p:cNvSpPr txBox="1"/>
          <p:nvPr/>
        </p:nvSpPr>
        <p:spPr>
          <a:xfrm>
            <a:off x="6569901" y="1456784"/>
            <a:ext cx="166575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/>
              </a:rPr>
              <a:t>Chicken Tikka Masala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Sambals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A22B7B-7955-E940-4532-F1582DE8A8C6}"/>
              </a:ext>
            </a:extLst>
          </p:cNvPr>
          <p:cNvSpPr txBox="1"/>
          <p:nvPr/>
        </p:nvSpPr>
        <p:spPr>
          <a:xfrm>
            <a:off x="8136859" y="1106916"/>
            <a:ext cx="143479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 Fish or Salmon Fishcake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and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 with Garden Peas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C73872-E23C-105B-D48B-FF3AE49A744E}"/>
              </a:ext>
            </a:extLst>
          </p:cNvPr>
          <p:cNvSpPr txBox="1"/>
          <p:nvPr/>
        </p:nvSpPr>
        <p:spPr>
          <a:xfrm>
            <a:off x="4940597" y="2877953"/>
            <a:ext cx="171413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Burrito Bowl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ith</a:t>
            </a: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 Rice, Charred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 Corn Salad, Salsa and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/>
              <a:ea typeface="DengXian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Sour Cream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AD8F7-4C53-C838-2C75-E5444C1F43C9}"/>
              </a:ext>
            </a:extLst>
          </p:cNvPr>
          <p:cNvSpPr txBox="1"/>
          <p:nvPr/>
        </p:nvSpPr>
        <p:spPr>
          <a:xfrm>
            <a:off x="6644480" y="3006808"/>
            <a:ext cx="148045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Chickpea &amp; Spinach Tikka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Rice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and Sambals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4F2BF0-A1F8-5605-3356-53F4F8278366}"/>
              </a:ext>
            </a:extLst>
          </p:cNvPr>
          <p:cNvSpPr txBox="1"/>
          <p:nvPr/>
        </p:nvSpPr>
        <p:spPr>
          <a:xfrm>
            <a:off x="8221866" y="2696483"/>
            <a:ext cx="143479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Summer Broccoli and Feta Quiche</a:t>
            </a:r>
          </a:p>
          <a:p>
            <a:pPr lvl="0" algn="ctr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Summer Salad and Chips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C990A3-B0FD-0D80-E679-B63E8A4618E2}"/>
              </a:ext>
            </a:extLst>
          </p:cNvPr>
          <p:cNvSpPr txBox="1"/>
          <p:nvPr/>
        </p:nvSpPr>
        <p:spPr>
          <a:xfrm>
            <a:off x="4861881" y="4418395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Fruit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 Muffins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pic>
        <p:nvPicPr>
          <p:cNvPr id="39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40FF0A43-A27E-0335-4DEE-CD97FFA1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53" y="997493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23">
            <a:extLst>
              <a:ext uri="{FF2B5EF4-FFF2-40B4-BE49-F238E27FC236}">
                <a16:creationId xmlns:a16="http://schemas.microsoft.com/office/drawing/2014/main" id="{3496122D-A7B0-5D63-B8F1-EBEBCA924AB9}"/>
              </a:ext>
            </a:extLst>
          </p:cNvPr>
          <p:cNvSpPr/>
          <p:nvPr/>
        </p:nvSpPr>
        <p:spPr>
          <a:xfrm flipH="1">
            <a:off x="4574369" y="464846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1EEAE89B-BA3B-F6DF-C462-825D92F0A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78" y="4726246"/>
            <a:ext cx="476731" cy="458790"/>
          </a:xfrm>
          <a:prstGeom prst="rect">
            <a:avLst/>
          </a:prstGeom>
        </p:spPr>
      </p:pic>
      <p:pic>
        <p:nvPicPr>
          <p:cNvPr id="42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3B61611B-6B62-E2A1-4BAC-DA28D694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53" y="2579671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10DB285F-2149-2B03-FC59-AA07448E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42" y="3688375"/>
            <a:ext cx="476731" cy="4587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3803735-6D89-E005-C018-C5A56EAAE1A6}"/>
              </a:ext>
            </a:extLst>
          </p:cNvPr>
          <p:cNvSpPr txBox="1"/>
          <p:nvPr/>
        </p:nvSpPr>
        <p:spPr>
          <a:xfrm>
            <a:off x="252921" y="75520"/>
            <a:ext cx="49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82729-01C7-FEB4-2550-70A7A58A19FB}"/>
              </a:ext>
            </a:extLst>
          </p:cNvPr>
          <p:cNvSpPr/>
          <p:nvPr/>
        </p:nvSpPr>
        <p:spPr>
          <a:xfrm>
            <a:off x="1687058" y="1121189"/>
            <a:ext cx="1602886" cy="1970179"/>
          </a:xfrm>
          <a:prstGeom prst="rect">
            <a:avLst/>
          </a:prstGeom>
          <a:solidFill>
            <a:srgbClr val="FFFCE9"/>
          </a:solidFill>
          <a:ln>
            <a:solidFill>
              <a:srgbClr val="FFF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09C8195-BECA-A088-C506-02C0344D714B}"/>
              </a:ext>
            </a:extLst>
          </p:cNvPr>
          <p:cNvSpPr/>
          <p:nvPr/>
        </p:nvSpPr>
        <p:spPr>
          <a:xfrm flipH="1">
            <a:off x="7962671" y="3661868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DBD8DC37-3ED3-AC4D-AA1D-3318D76D10DC}"/>
              </a:ext>
            </a:extLst>
          </p:cNvPr>
          <p:cNvSpPr/>
          <p:nvPr/>
        </p:nvSpPr>
        <p:spPr>
          <a:xfrm flipH="1">
            <a:off x="7805235" y="208801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7">
            <a:extLst>
              <a:ext uri="{FF2B5EF4-FFF2-40B4-BE49-F238E27FC236}">
                <a16:creationId xmlns:a16="http://schemas.microsoft.com/office/drawing/2014/main" id="{4268DE35-1902-4902-8908-4261604E2F02}"/>
              </a:ext>
            </a:extLst>
          </p:cNvPr>
          <p:cNvGrpSpPr/>
          <p:nvPr/>
        </p:nvGrpSpPr>
        <p:grpSpPr>
          <a:xfrm>
            <a:off x="6728668" y="2134639"/>
            <a:ext cx="310453" cy="295716"/>
            <a:chOff x="0" y="184916"/>
            <a:chExt cx="3741232" cy="3636623"/>
          </a:xfrm>
        </p:grpSpPr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E7A7F1BB-5FA2-6B70-EDCB-7B9F0891EE3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13A6256C-3E77-3AA8-18BD-D2967D4CBCBB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10">
              <a:extLst>
                <a:ext uri="{FF2B5EF4-FFF2-40B4-BE49-F238E27FC236}">
                  <a16:creationId xmlns:a16="http://schemas.microsoft.com/office/drawing/2014/main" id="{C297E1F1-38B9-7510-73C8-B2EE4AD48995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15C7BCB0-8E65-F47B-4AB8-9A138526D3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TextBox 12">
                <a:extLst>
                  <a:ext uri="{FF2B5EF4-FFF2-40B4-BE49-F238E27FC236}">
                    <a16:creationId xmlns:a16="http://schemas.microsoft.com/office/drawing/2014/main" id="{45E90A58-7F64-28B9-1406-AC3B26FCD3C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3">
              <a:extLst>
                <a:ext uri="{FF2B5EF4-FFF2-40B4-BE49-F238E27FC236}">
                  <a16:creationId xmlns:a16="http://schemas.microsoft.com/office/drawing/2014/main" id="{EC8EB3B6-0DC2-6DF3-2D9B-A5E92E0CEBF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25975C9D-9B35-A924-4B32-52140F98C5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15">
                <a:extLst>
                  <a:ext uri="{FF2B5EF4-FFF2-40B4-BE49-F238E27FC236}">
                    <a16:creationId xmlns:a16="http://schemas.microsoft.com/office/drawing/2014/main" id="{019E1608-D488-7E3C-614D-5FDE1BE556A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B9E2CF-9783-ADF5-79EB-B61FC106DB07}"/>
              </a:ext>
            </a:extLst>
          </p:cNvPr>
          <p:cNvSpPr txBox="1"/>
          <p:nvPr/>
        </p:nvSpPr>
        <p:spPr>
          <a:xfrm>
            <a:off x="1726747" y="1569597"/>
            <a:ext cx="155016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 and Cheese with Toppings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Croutons, Pepperoni Pieces, Crispy Onions, Spring Onions, Barbecue Beans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A9B99-114E-35D9-DFF4-D8FF1D3DDF10}"/>
              </a:ext>
            </a:extLst>
          </p:cNvPr>
          <p:cNvSpPr txBox="1"/>
          <p:nvPr/>
        </p:nvSpPr>
        <p:spPr>
          <a:xfrm>
            <a:off x="3297395" y="1608861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Original Spice Chicken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0F7BF57-B33D-1494-F8B5-BD6D6F8B095D}"/>
              </a:ext>
            </a:extLst>
          </p:cNvPr>
          <p:cNvSpPr/>
          <p:nvPr/>
        </p:nvSpPr>
        <p:spPr>
          <a:xfrm flipH="1">
            <a:off x="4684935" y="2115212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8EECD2-220E-536C-3803-41F83F85018B}"/>
              </a:ext>
            </a:extLst>
          </p:cNvPr>
          <p:cNvSpPr txBox="1"/>
          <p:nvPr/>
        </p:nvSpPr>
        <p:spPr>
          <a:xfrm>
            <a:off x="3266837" y="3162559"/>
            <a:ext cx="1714136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Smokey Bean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Burger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534C8C1-3A00-9E61-C203-A1C5F6075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49" y="3697173"/>
            <a:ext cx="476731" cy="458790"/>
          </a:xfrm>
          <a:prstGeom prst="rect">
            <a:avLst/>
          </a:prstGeom>
        </p:spPr>
      </p:pic>
      <p:sp>
        <p:nvSpPr>
          <p:cNvPr id="41" name="Freeform 23">
            <a:extLst>
              <a:ext uri="{FF2B5EF4-FFF2-40B4-BE49-F238E27FC236}">
                <a16:creationId xmlns:a16="http://schemas.microsoft.com/office/drawing/2014/main" id="{EBAAB250-428D-8542-DB68-1D1858451027}"/>
              </a:ext>
            </a:extLst>
          </p:cNvPr>
          <p:cNvSpPr/>
          <p:nvPr/>
        </p:nvSpPr>
        <p:spPr>
          <a:xfrm flipH="1">
            <a:off x="4692776" y="3703205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611D18-068C-7FBB-9271-0216C9EA9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38" y="1010874"/>
            <a:ext cx="535921" cy="602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78897A-F94E-B5E3-FAB5-8C39520007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37" y="2613432"/>
            <a:ext cx="535921" cy="6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nk weekly planner&#10;&#10;AI-generated content may be incorrect.">
            <a:extLst>
              <a:ext uri="{FF2B5EF4-FFF2-40B4-BE49-F238E27FC236}">
                <a16:creationId xmlns:a16="http://schemas.microsoft.com/office/drawing/2014/main" id="{22C12632-68BE-1362-BB0D-E0306262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" y="0"/>
            <a:ext cx="9909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7177A-4A8D-4B3B-42D9-7CB2F3283384}"/>
              </a:ext>
            </a:extLst>
          </p:cNvPr>
          <p:cNvSpPr txBox="1"/>
          <p:nvPr/>
        </p:nvSpPr>
        <p:spPr>
          <a:xfrm>
            <a:off x="252921" y="75520"/>
            <a:ext cx="49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F4651-19F8-99FD-6FF5-AE3D0899956C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A3E0DA3-ADAA-B180-AC50-7422F276C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253F7-B05F-882C-5BE8-DB098DE2372A}"/>
              </a:ext>
            </a:extLst>
          </p:cNvPr>
          <p:cNvSpPr txBox="1"/>
          <p:nvPr/>
        </p:nvSpPr>
        <p:spPr>
          <a:xfrm>
            <a:off x="3159944" y="6154767"/>
            <a:ext cx="16158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73F01-242A-8096-E74A-6F034E4F75F9}"/>
              </a:ext>
            </a:extLst>
          </p:cNvPr>
          <p:cNvSpPr txBox="1"/>
          <p:nvPr/>
        </p:nvSpPr>
        <p:spPr>
          <a:xfrm>
            <a:off x="3265308" y="5826115"/>
            <a:ext cx="1264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736E6A4-8434-BB96-21E0-59B361C57352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5AAD7-DDE1-B7E7-F236-220296C91DD9}"/>
              </a:ext>
            </a:extLst>
          </p:cNvPr>
          <p:cNvSpPr txBox="1"/>
          <p:nvPr/>
        </p:nvSpPr>
        <p:spPr>
          <a:xfrm>
            <a:off x="3003511" y="6506128"/>
            <a:ext cx="19494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Source of wholemeal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13F32-D7BC-2ECA-A832-3D6DE0A7566C}"/>
              </a:ext>
            </a:extLst>
          </p:cNvPr>
          <p:cNvSpPr txBox="1"/>
          <p:nvPr/>
        </p:nvSpPr>
        <p:spPr>
          <a:xfrm>
            <a:off x="1726747" y="1291081"/>
            <a:ext cx="1550167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Gochujang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Sticky Chicken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and Cucumber Shaker Salad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1FB4E-3842-8348-797A-40D5FD96F848}"/>
              </a:ext>
            </a:extLst>
          </p:cNvPr>
          <p:cNvSpPr txBox="1"/>
          <p:nvPr/>
        </p:nvSpPr>
        <p:spPr>
          <a:xfrm>
            <a:off x="6440708" y="4425844"/>
            <a:ext cx="175249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Apple Pie </a:t>
            </a:r>
          </a:p>
          <a:p>
            <a:pPr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46FCD-5B1B-78A1-C175-ACB7B2AC2532}"/>
              </a:ext>
            </a:extLst>
          </p:cNvPr>
          <p:cNvSpPr txBox="1"/>
          <p:nvPr/>
        </p:nvSpPr>
        <p:spPr>
          <a:xfrm>
            <a:off x="8230288" y="4434335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Iced Sponge Cake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AF108516-A7AE-F4B7-B721-DF4E46F408DD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2E99BF2-D186-FCDC-9871-92C3E5AFADF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57170E3-C0E1-1CFC-FAE8-0A9AD1B8058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707B1436-4E5E-A28C-71F1-227BF23E3E6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059813C-610D-2748-BBC5-D858384AA8B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30E69BF0-50FD-9603-D1DC-0074A21EAD3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54E7A17E-84E0-A33E-DEA6-5680D46A3A7D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F7F8BE8-7F0D-E353-22A3-D711470AC94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232BB3FD-DD6E-E3E0-7AFD-D63BA7E5340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350DF8D-F2E5-D42C-C56D-F94BEFC46536}"/>
              </a:ext>
            </a:extLst>
          </p:cNvPr>
          <p:cNvSpPr txBox="1"/>
          <p:nvPr/>
        </p:nvSpPr>
        <p:spPr>
          <a:xfrm>
            <a:off x="3288063" y="1534264"/>
            <a:ext cx="156704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Chicken Souvlaki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Seasoned Potatoes, Tzatziki and Greek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F8B935-BD4F-748B-2415-FEB8E6577909}"/>
              </a:ext>
            </a:extLst>
          </p:cNvPr>
          <p:cNvSpPr txBox="1"/>
          <p:nvPr/>
        </p:nvSpPr>
        <p:spPr>
          <a:xfrm>
            <a:off x="4896533" y="1132584"/>
            <a:ext cx="171413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Lasagne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and Chunky Roasted Summer Veg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276E1-0039-977B-1EF1-EE72F0F7731C}"/>
              </a:ext>
            </a:extLst>
          </p:cNvPr>
          <p:cNvSpPr txBox="1"/>
          <p:nvPr/>
        </p:nvSpPr>
        <p:spPr>
          <a:xfrm>
            <a:off x="6521157" y="1455677"/>
            <a:ext cx="16954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Jerk Chicken Thighs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&amp; Peas, Broccoli 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Spiced Pineapple Slaw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FFC8AE-828B-C757-9C9A-47E10647B87C}"/>
              </a:ext>
            </a:extLst>
          </p:cNvPr>
          <p:cNvSpPr txBox="1"/>
          <p:nvPr/>
        </p:nvSpPr>
        <p:spPr>
          <a:xfrm>
            <a:off x="8216585" y="1106415"/>
            <a:ext cx="1434799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Chip Shop Fish or  Sausage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Mushy Peas and Gravy or Curry Sauce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378F6-3D2B-CBCA-FEE1-BDB2B680C0CA}"/>
              </a:ext>
            </a:extLst>
          </p:cNvPr>
          <p:cNvSpPr txBox="1"/>
          <p:nvPr/>
        </p:nvSpPr>
        <p:spPr>
          <a:xfrm>
            <a:off x="3326396" y="3258548"/>
            <a:ext cx="156704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Spanakopita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ea typeface="+mn-lt"/>
                <a:cs typeface="+mn-lt"/>
              </a:rPr>
              <a:t>With Seasoned Potatoes, Tzatziki and Greek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2B68C4-F97A-7CA8-C04C-B0E41CA96721}"/>
              </a:ext>
            </a:extLst>
          </p:cNvPr>
          <p:cNvSpPr txBox="1"/>
          <p:nvPr/>
        </p:nvSpPr>
        <p:spPr>
          <a:xfrm>
            <a:off x="4865394" y="2811924"/>
            <a:ext cx="171413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Tuscan Chickpea Pasta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and Chunky Roasted Summer Veg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B756C7-C83B-ABD0-CBBB-157883CFD5EE}"/>
              </a:ext>
            </a:extLst>
          </p:cNvPr>
          <p:cNvSpPr txBox="1"/>
          <p:nvPr/>
        </p:nvSpPr>
        <p:spPr>
          <a:xfrm>
            <a:off x="6484786" y="3015918"/>
            <a:ext cx="17681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Curried Squash &amp; Butterbeans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 &amp; Peas, Broccoli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Pineapple Slaw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883308-5562-8CCD-C43E-4D460ACC3BB9}"/>
              </a:ext>
            </a:extLst>
          </p:cNvPr>
          <p:cNvSpPr txBox="1"/>
          <p:nvPr/>
        </p:nvSpPr>
        <p:spPr>
          <a:xfrm>
            <a:off x="3390484" y="4382280"/>
            <a:ext cx="1601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Crunch Cake</a:t>
            </a: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53FB0EF3-EB15-438A-666F-E57DC0D1B1E9}"/>
              </a:ext>
            </a:extLst>
          </p:cNvPr>
          <p:cNvSpPr/>
          <p:nvPr/>
        </p:nvSpPr>
        <p:spPr>
          <a:xfrm flipH="1">
            <a:off x="7961969" y="2126868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66D0D9-641B-61D7-1774-25EFCBBCDB36}"/>
              </a:ext>
            </a:extLst>
          </p:cNvPr>
          <p:cNvSpPr txBox="1"/>
          <p:nvPr/>
        </p:nvSpPr>
        <p:spPr>
          <a:xfrm>
            <a:off x="4919552" y="4470167"/>
            <a:ext cx="160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Eton Mess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Selawik Ligh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3F92F74D-7B0A-D37D-794E-5D7F990D7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97" y="3647646"/>
            <a:ext cx="476731" cy="458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A73D04-95D6-21FC-898B-E7D9EE8EBBEE}"/>
              </a:ext>
            </a:extLst>
          </p:cNvPr>
          <p:cNvSpPr txBox="1"/>
          <p:nvPr/>
        </p:nvSpPr>
        <p:spPr>
          <a:xfrm>
            <a:off x="1728376" y="2801983"/>
            <a:ext cx="153693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latin typeface="Amasis MT Pro Black"/>
              </a:rPr>
              <a:t>Yakisoba Soya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defRPr/>
            </a:pPr>
            <a:r>
              <a:rPr lang="en-GB" sz="1400" b="1" dirty="0">
                <a:latin typeface="Amasis MT Pro Black"/>
              </a:rPr>
              <a:t>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/>
              </a:rPr>
              <a:t>Noodles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ea typeface="+mn-lt"/>
                <a:cs typeface="+mn-lt"/>
              </a:rPr>
              <a:t>Stir Fry with Edamame Beans</a:t>
            </a:r>
            <a:endParaRPr lang="en-GB" sz="1200" b="1" dirty="0">
              <a:solidFill>
                <a:srgbClr val="F49100"/>
              </a:solidFill>
              <a:ea typeface="Calibri"/>
              <a:cs typeface="Calibri"/>
            </a:endParaRPr>
          </a:p>
          <a:p>
            <a:pPr algn="ctr">
              <a:defRPr/>
            </a:pPr>
            <a:endParaRPr lang="en-GB" sz="12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8B32E1-86B7-95D5-DE93-4CBBA201257A}"/>
              </a:ext>
            </a:extLst>
          </p:cNvPr>
          <p:cNvSpPr txBox="1"/>
          <p:nvPr/>
        </p:nvSpPr>
        <p:spPr>
          <a:xfrm>
            <a:off x="8252955" y="2762207"/>
            <a:ext cx="150027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Chip Shop Vegan Sausage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Mushy Peas and Gravy or Curry Sauce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DE4CFAE-1F18-797F-FF1A-BAD0C6861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4391" y="1024100"/>
            <a:ext cx="575134" cy="3904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E0E754-0403-DB1E-020D-30B71B110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4299" y="1098313"/>
            <a:ext cx="1108509" cy="398770"/>
          </a:xfrm>
          <a:prstGeom prst="rect">
            <a:avLst/>
          </a:prstGeom>
        </p:spPr>
      </p:pic>
      <p:sp>
        <p:nvSpPr>
          <p:cNvPr id="63" name="Freeform 23">
            <a:extLst>
              <a:ext uri="{FF2B5EF4-FFF2-40B4-BE49-F238E27FC236}">
                <a16:creationId xmlns:a16="http://schemas.microsoft.com/office/drawing/2014/main" id="{20E0468E-10E4-2894-D771-C0094F425C50}"/>
              </a:ext>
            </a:extLst>
          </p:cNvPr>
          <p:cNvSpPr/>
          <p:nvPr/>
        </p:nvSpPr>
        <p:spPr>
          <a:xfrm flipH="1">
            <a:off x="7881536" y="3701133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F631B3C8-3157-6166-D59D-9D94E080D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8" y="3647646"/>
            <a:ext cx="476731" cy="4587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C3A6CF2-5C98-B4BC-BEE5-181C7CE6F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0335" y="2609050"/>
            <a:ext cx="575134" cy="390443"/>
          </a:xfrm>
          <a:prstGeom prst="rect">
            <a:avLst/>
          </a:prstGeom>
        </p:spPr>
      </p:pic>
      <p:pic>
        <p:nvPicPr>
          <p:cNvPr id="68" name="Picture 67" descr="A picture containing text&#10;&#10;Description automatically generated">
            <a:extLst>
              <a:ext uri="{FF2B5EF4-FFF2-40B4-BE49-F238E27FC236}">
                <a16:creationId xmlns:a16="http://schemas.microsoft.com/office/drawing/2014/main" id="{8CC6727A-75D2-D511-6924-48FEAC019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93" y="3662290"/>
            <a:ext cx="476731" cy="458790"/>
          </a:xfrm>
          <a:prstGeom prst="rect">
            <a:avLst/>
          </a:prstGeom>
        </p:spPr>
      </p:pic>
      <p:sp>
        <p:nvSpPr>
          <p:cNvPr id="69" name="Freeform 23">
            <a:extLst>
              <a:ext uri="{FF2B5EF4-FFF2-40B4-BE49-F238E27FC236}">
                <a16:creationId xmlns:a16="http://schemas.microsoft.com/office/drawing/2014/main" id="{3238C65E-E316-1E29-488E-7AD7AE931CE6}"/>
              </a:ext>
            </a:extLst>
          </p:cNvPr>
          <p:cNvSpPr/>
          <p:nvPr/>
        </p:nvSpPr>
        <p:spPr>
          <a:xfrm flipH="1">
            <a:off x="3006561" y="475549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7050A2-8C57-F1E4-E633-1A3C7E74BFA0}"/>
              </a:ext>
            </a:extLst>
          </p:cNvPr>
          <p:cNvSpPr txBox="1"/>
          <p:nvPr/>
        </p:nvSpPr>
        <p:spPr>
          <a:xfrm>
            <a:off x="1726747" y="4284925"/>
            <a:ext cx="1753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 Cu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5A0AC-5A4B-F210-AFAB-16BFBCB931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4299" y="2772467"/>
            <a:ext cx="1108509" cy="398770"/>
          </a:xfrm>
          <a:prstGeom prst="rect">
            <a:avLst/>
          </a:prstGeom>
        </p:spPr>
      </p:pic>
      <p:grpSp>
        <p:nvGrpSpPr>
          <p:cNvPr id="13" name="Group 7">
            <a:extLst>
              <a:ext uri="{FF2B5EF4-FFF2-40B4-BE49-F238E27FC236}">
                <a16:creationId xmlns:a16="http://schemas.microsoft.com/office/drawing/2014/main" id="{FCC3A8B8-3F6D-AC10-DC3F-3A0248D6A394}"/>
              </a:ext>
            </a:extLst>
          </p:cNvPr>
          <p:cNvGrpSpPr/>
          <p:nvPr/>
        </p:nvGrpSpPr>
        <p:grpSpPr>
          <a:xfrm>
            <a:off x="6120494" y="2186639"/>
            <a:ext cx="310453" cy="295716"/>
            <a:chOff x="0" y="184916"/>
            <a:chExt cx="3741232" cy="363662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05CB9D8-648C-9EE1-D635-3531A937864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878FECF-A7A3-7DC2-BFC5-4CF0A5BD9C4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2A84DA96-9AC4-4887-D788-1498D0BD82C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B046E60D-4F07-8922-092A-6BC30711D81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12">
                <a:extLst>
                  <a:ext uri="{FF2B5EF4-FFF2-40B4-BE49-F238E27FC236}">
                    <a16:creationId xmlns:a16="http://schemas.microsoft.com/office/drawing/2014/main" id="{17BF36D8-4FE6-37B4-2003-5A5F3324584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B4715AA9-AABB-9C7B-4B24-D4E1EC83BCA7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5AA3E365-3F39-9B72-CAF1-1D82485483F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FCCDC75A-3886-9FA0-2D3E-476072AE64B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04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9fc8846d212a640ce1a3de63aa97f66f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4d6af157bc44b65cc6a200a963fad04a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F70F4-AC20-4262-B039-ED8451DB711E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cfcc8f99-6edd-417c-8b08-e4af51aa64dc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93f07fc0-f3cc-4d0b-9a4f-54b5dee9d13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25CA03-BDE5-4093-81C9-3723901FC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c8f99-6edd-417c-8b08-e4af51aa64dc"/>
    <ds:schemaRef ds:uri="93f07fc0-f3cc-4d0b-9a4f-54b5dee9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1858</TotalTime>
  <Words>465</Words>
  <Application>Microsoft Office PowerPoint</Application>
  <PresentationFormat>A4 Paper (210x297 mm)</PresentationFormat>
  <Paragraphs>103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Amasis MT Pro Black</vt:lpstr>
      <vt:lpstr>Amasis MT Pro Medium</vt:lpstr>
      <vt:lpstr>Aptos</vt:lpstr>
      <vt:lpstr>Arial</vt:lpstr>
      <vt:lpstr>Calibri</vt:lpstr>
      <vt:lpstr>Calibri Light</vt:lpstr>
      <vt:lpstr>Campaign Thin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Michael Streeting</cp:lastModifiedBy>
  <cp:revision>35</cp:revision>
  <dcterms:created xsi:type="dcterms:W3CDTF">2023-01-19T15:41:07Z</dcterms:created>
  <dcterms:modified xsi:type="dcterms:W3CDTF">2026-01-16T07:46:05Z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MediaServiceImageTags">
    <vt:lpwstr/>
  </property>
</Properties>
</file>