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5JbrDxQCMDMk4Re3CALQ0bSG0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763" y="282856"/>
            <a:ext cx="3495675" cy="281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23563" y="282856"/>
            <a:ext cx="3048000" cy="28194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607511" y="3232374"/>
            <a:ext cx="30522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sng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Critical Thinking</a:t>
            </a:r>
            <a:r>
              <a:rPr b="1" i="1" lang="en-US" sz="2800" u="sng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rgbClr val="2F549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Knowledge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Problem Solving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Feedback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74655" y="226860"/>
            <a:ext cx="2190750" cy="2931391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3992525" y="3232750"/>
            <a:ext cx="42162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sng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Teamwork &amp; </a:t>
            </a:r>
            <a:r>
              <a:rPr b="1" i="1" lang="en-US" sz="2800" u="sng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  <a:r>
              <a:rPr b="1" lang="en-US" sz="2800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2800">
              <a:solidFill>
                <a:srgbClr val="C55A1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Respect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Resilience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55A1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Confidence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208732" y="3232361"/>
            <a:ext cx="38070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sng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Motor Competence</a:t>
            </a:r>
            <a:r>
              <a:rPr lang="en-US" sz="2800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rgbClr val="54813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Physical Ability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Fitness Development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Competitive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Technique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Tactics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0" y="6040582"/>
            <a:ext cx="12192000" cy="817418"/>
          </a:xfrm>
          <a:prstGeom prst="rect">
            <a:avLst/>
          </a:prstGeom>
          <a:solidFill>
            <a:srgbClr val="757070"/>
          </a:solidFill>
          <a:ln cap="flat" cmpd="sng" w="12700">
            <a:solidFill>
              <a:srgbClr val="AEABA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362146" y="5985317"/>
            <a:ext cx="7790531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Healthy  Active  Lifestyles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2320620" y="6393873"/>
            <a:ext cx="138545" cy="138546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4957600" y="6396150"/>
            <a:ext cx="138600" cy="1386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7020443" y="6396206"/>
            <a:ext cx="138600" cy="138600"/>
          </a:xfrm>
          <a:prstGeom prst="ellipse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0330" y="84049"/>
            <a:ext cx="815340" cy="8426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276330" y="84048"/>
            <a:ext cx="815340" cy="842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2020-05-19T20:38:47Z</dcterms:created>
  <dc:creator>SCoxonN</dc:creator>
</cp:coreProperties>
</file>